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1838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Investigation into the Concorde Crash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091107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will delve into the tragic 2000 Air France Concorde crash, examining the events leading up to the disaster and the key factors that contributed to it.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549771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550533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5479256"/>
            <a:ext cx="2365891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Presto Cranius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65265"/>
            <a:ext cx="645378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Investigation Findings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360176"/>
            <a:ext cx="2150388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4" name="Text 2"/>
          <p:cNvSpPr/>
          <p:nvPr/>
        </p:nvSpPr>
        <p:spPr>
          <a:xfrm>
            <a:off x="1110615" y="2809994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003" y="260699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Metal Strip Origin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61003" y="3105626"/>
            <a:ext cx="668452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metal strip was traced back to the Continental Airlines DC-10.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535" y="3707368"/>
            <a:ext cx="10505718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sp>
        <p:nvSpPr>
          <p:cNvPr id="8" name="Shape 6"/>
          <p:cNvSpPr/>
          <p:nvPr/>
        </p:nvSpPr>
        <p:spPr>
          <a:xfrm>
            <a:off x="863798" y="3845957"/>
            <a:ext cx="4300895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9" name="Text 7"/>
          <p:cNvSpPr/>
          <p:nvPr/>
        </p:nvSpPr>
        <p:spPr>
          <a:xfrm>
            <a:off x="1110615" y="4295775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0927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Maintenance Issue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11510" y="4591407"/>
            <a:ext cx="727198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Investigation revealed improper maintenance of the DC-10 engine part.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193149"/>
            <a:ext cx="8355211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sp>
        <p:nvSpPr>
          <p:cNvPr id="13" name="Shape 11"/>
          <p:cNvSpPr/>
          <p:nvPr/>
        </p:nvSpPr>
        <p:spPr>
          <a:xfrm>
            <a:off x="863798" y="5331738"/>
            <a:ext cx="6451402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14" name="Text 12"/>
          <p:cNvSpPr/>
          <p:nvPr/>
        </p:nvSpPr>
        <p:spPr>
          <a:xfrm>
            <a:off x="1110615" y="5966698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578554"/>
            <a:ext cx="33007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Fuel Tank Vulnerability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62017" y="6077188"/>
            <a:ext cx="595776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Concorde’s fuel tanks lacked sufficient protection from high-speed debris.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90668"/>
            <a:ext cx="843212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to the Concorde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808928"/>
            <a:ext cx="4334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Supersonic Passenger Airliner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406384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by France and Britain, the Concorde was capable of speeds over Mach 2.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808928"/>
            <a:ext cx="412706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Symbol of Luxury and Speed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3929" y="4406384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Operated from 1976 to 2003 by Air France and British Airways, it was a symbol of luxury, speed, and engineering excellence.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0327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 of the Concorde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453646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563558" y="3562945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52323" y="3453646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Powerful Engines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52323" y="3952280"/>
            <a:ext cx="27827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Four Rolls-Royce/Snecma Olympus turbojet engines powered the aircraft.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453646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10361890" y="3562945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83992" y="3453646"/>
            <a:ext cx="278272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 Cruising Speed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83992" y="4302919"/>
            <a:ext cx="27827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Maximum cruising speed of 2,180 km/h (Mach 2.04).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5587246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6529864" y="5696545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52323" y="558724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Limited Market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52323" y="6085880"/>
            <a:ext cx="661427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Passenger capacity: 100-120 people. Extremely expensive operating costs and limited market.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070390"/>
            <a:ext cx="878943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Fatal Flight – July 25, 2000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5141833"/>
            <a:ext cx="4136350" cy="2102763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110615" y="5388650"/>
            <a:ext cx="318027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Air France Flight 4590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5887283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Departing from Paris Charles de Gaulle to New York, carrying 100 passengers and 9 crew members.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141833"/>
            <a:ext cx="4136350" cy="2102763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5493782" y="538865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Full Fuel Load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3782" y="5887283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aircraft was near full fuel capacity due to the long-haul flight.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41833"/>
            <a:ext cx="4136350" cy="2102763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9876949" y="538865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Tragic Outcome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6949" y="5887283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Crashed just 46 seconds after takeoff, killing all onboard and 4 on the ground.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01428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Chain of Events Leading to the Crash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98" y="3674150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4477226"/>
            <a:ext cx="2225278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Continental Airlines DC-10 took off minutes before the Concorde.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642" y="3674150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45642" y="4477226"/>
            <a:ext cx="222539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metal strip (43 cm long) from the DC-10’s engine fell onto the runway.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204" y="3674150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1204" y="4477226"/>
            <a:ext cx="2225278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Concorde’s left main landing gear ran over the strip, causing a tire explosion.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696" y="1134070"/>
            <a:ext cx="7300198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b="1" spc="-41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Fuel Tank Rupture and Fire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135737" y="2133243"/>
            <a:ext cx="30480" cy="4962168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1379458" y="2635925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892016" y="2392204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1090970" y="2494121"/>
            <a:ext cx="11989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25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417088" y="2363391"/>
            <a:ext cx="2615922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Tire Impact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417088" y="2828449"/>
            <a:ext cx="5921216" cy="345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shockwave from the tire impact ruptured the fuel tank.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9458" y="4136588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892016" y="3892868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1059894" y="3994785"/>
            <a:ext cx="18204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25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417088" y="3864054"/>
            <a:ext cx="2999661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Fuel Leak and Ignition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417088" y="4329113"/>
            <a:ext cx="592121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Fuel leaked from the damaged tank and ignited almost immediately.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9458" y="5982414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892016" y="5738693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537" y="5840611"/>
            <a:ext cx="18276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25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417088" y="5709880"/>
            <a:ext cx="3381494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Possible Ignition Sources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417088" y="6174938"/>
            <a:ext cx="592121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Sparks from severed electrical wires or contact with hot engine surfaces.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907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407" y="3404949"/>
            <a:ext cx="10554414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40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Pilot Response and Attempts to Recover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07" y="4373999"/>
            <a:ext cx="4355783" cy="8929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4649" y="5601772"/>
            <a:ext cx="25371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Fire Warning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004649" y="6052780"/>
            <a:ext cx="390929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crew received a fire warning but had no option to abort takeoff.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90" y="4373999"/>
            <a:ext cx="4355902" cy="8929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0432" y="5601772"/>
            <a:ext cx="25371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Engine Failure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360432" y="6052780"/>
            <a:ext cx="3909417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left engine began failing due to fire and fuel loss.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091" y="4373999"/>
            <a:ext cx="4355902" cy="8929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333" y="5601772"/>
            <a:ext cx="253710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Failed Recovery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716333" y="6052780"/>
            <a:ext cx="3909417" cy="1339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Pilots attempted to climb but struggled with asymmetric thrust. Landing gear failed to retract due to severed control wires.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5932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Final Moments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8672" y="409265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Loss of Altitude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91288"/>
            <a:ext cx="369974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aircraft reached a maximum altitude of ~200 feet.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99165" y="4209098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43267" y="259353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Roll Imbalance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3267" y="3092172"/>
            <a:ext cx="382333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Continued loss of thrust on left engines worsened roll imbalance.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39363" y="3268266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43267" y="448127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Stalling and Crash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3267" y="4979908"/>
            <a:ext cx="3823335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Pilots reduced engine power to counteract roll, causing further loss of lift. The Concorde stalled and crashed into a small hotel near the airport.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68471" y="5965150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11962"/>
            <a:ext cx="1190017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Immediate Aftermath and Rescue Efforts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902" y="2606873"/>
            <a:ext cx="2128957" cy="1362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3223974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285369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Fatalities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00675" y="3352324"/>
            <a:ext cx="689800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109 onboard perished instantly, along with 4 people in the hotel.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984903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83" y="4030980"/>
            <a:ext cx="4257913" cy="1362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905" y="4480798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7779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Rescue Efforts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65213" y="4776430"/>
            <a:ext cx="631507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Fire engulfed the crash site, making rescue efforts impossible.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09009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45" y="5455087"/>
            <a:ext cx="6386870" cy="13624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548" y="5904905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0190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Airport Closure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9632" y="6200537"/>
            <a:ext cx="479238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Airport shut down operations for investigation.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2025-02-09T02:44:10Z</dcterms:created>
  <dcterms:modified xsi:type="dcterms:W3CDTF">2025-02-09T02:44:10Z</dcterms:modified>
</cp:coreProperties>
</file>